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61" r:id="rId4"/>
    <p:sldId id="262" r:id="rId5"/>
    <p:sldId id="263" r:id="rId6"/>
    <p:sldId id="264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84625" autoAdjust="0"/>
  </p:normalViewPr>
  <p:slideViewPr>
    <p:cSldViewPr>
      <p:cViewPr varScale="1">
        <p:scale>
          <a:sx n="74" d="100"/>
          <a:sy n="74" d="100"/>
        </p:scale>
        <p:origin x="-1690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369BA8-75C5-4FA3-A027-2192069B290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FFE592-021B-4C3B-A383-6E413664390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DC70D5-F9C7-439E-AB9C-8CD8E775B3FB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0E4B1-A4AB-448E-A848-7F0F4905C2AD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6B5AE-6E21-4E27-BDDC-4786CC71DBA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714488"/>
            <a:ext cx="8229600" cy="1219200"/>
          </a:xfrm>
        </p:spPr>
        <p:txBody>
          <a:bodyPr>
            <a:normAutofit fontScale="90000"/>
          </a:bodyPr>
          <a:lstStyle/>
          <a:p>
            <a:r>
              <a:rPr lang="en-US" sz="4800" dirty="0" smtClean="0">
                <a:latin typeface="Algerian" pitchFamily="82" charset="0"/>
              </a:rPr>
              <a:t>Welcome to </a:t>
            </a:r>
            <a:r>
              <a:rPr lang="en-US" sz="4800" dirty="0" smtClean="0">
                <a:latin typeface="Algerian" pitchFamily="82" charset="0"/>
              </a:rPr>
              <a:t>BANKING MANAGEMENT</a:t>
            </a:r>
            <a:r>
              <a:rPr lang="en-US" sz="4800" dirty="0" smtClean="0">
                <a:latin typeface="Algerian" pitchFamily="82" charset="0"/>
              </a:rPr>
              <a:t>  PPT</a:t>
            </a:r>
            <a:endParaRPr lang="en-US" sz="4800" dirty="0">
              <a:latin typeface="Algerian" pitchFamily="82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CA2CD-BD04-420A-BF5C-F1178625820D}" type="datetime1">
              <a:rPr lang="en-US" sz="2000" b="1" smtClean="0">
                <a:solidFill>
                  <a:schemeClr val="tx1"/>
                </a:solidFill>
                <a:latin typeface="Algerian" pitchFamily="82" charset="0"/>
              </a:rPr>
              <a:pPr/>
              <a:t>12/28/2021</a:t>
            </a:fld>
            <a:endParaRPr lang="en-US" sz="2000" b="1" dirty="0">
              <a:solidFill>
                <a:schemeClr val="tx1"/>
              </a:solidFill>
              <a:latin typeface="Algerian" pitchFamily="8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D64A0-B4AA-4356-974F-591E4481320D}" type="slidenum">
              <a:rPr lang="en-US" sz="1800" b="1" smtClean="0">
                <a:solidFill>
                  <a:schemeClr val="tx1"/>
                </a:solidFill>
              </a:rPr>
              <a:pPr/>
              <a:t>1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1472" y="135729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3600" dirty="0" smtClean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 smtClean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             </a:t>
            </a:r>
            <a:br>
              <a:rPr lang="en-US" sz="3600" dirty="0" smtClean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 smtClean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4000" dirty="0" err="1" smtClean="0">
                <a:solidFill>
                  <a:srgbClr val="002060"/>
                </a:solidFill>
                <a:latin typeface="Algerian" pitchFamily="82" charset="0"/>
                <a:cs typeface="Times New Roman" panose="02020603050405020304" pitchFamily="18" charset="0"/>
              </a:rPr>
              <a:t>Syeda</a:t>
            </a:r>
            <a:r>
              <a:rPr lang="en-US" sz="4000" dirty="0" smtClean="0">
                <a:solidFill>
                  <a:srgbClr val="002060"/>
                </a:solidFill>
                <a:latin typeface="Algerian" pitchFamily="82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solidFill>
                  <a:srgbClr val="002060"/>
                </a:solidFill>
                <a:latin typeface="Algerian" pitchFamily="82" charset="0"/>
                <a:cs typeface="Times New Roman" panose="02020603050405020304" pitchFamily="18" charset="0"/>
              </a:rPr>
              <a:t>Azra</a:t>
            </a:r>
            <a:r>
              <a:rPr lang="en-US" sz="4000" dirty="0" smtClean="0">
                <a:solidFill>
                  <a:srgbClr val="002060"/>
                </a:solidFill>
                <a:latin typeface="Algerian" pitchFamily="82" charset="0"/>
                <a:cs typeface="Times New Roman" panose="02020603050405020304" pitchFamily="18" charset="0"/>
              </a:rPr>
              <a:t> </a:t>
            </a:r>
            <a:r>
              <a:rPr lang="en-US" sz="4000" dirty="0" err="1" smtClean="0">
                <a:solidFill>
                  <a:srgbClr val="002060"/>
                </a:solidFill>
                <a:latin typeface="Algerian" pitchFamily="82" charset="0"/>
                <a:cs typeface="Times New Roman" panose="02020603050405020304" pitchFamily="18" charset="0"/>
              </a:rPr>
              <a:t>Siddiqua</a:t>
            </a:r>
            <a:r>
              <a:rPr lang="en-US" sz="4000" dirty="0" smtClean="0">
                <a:solidFill>
                  <a:schemeClr val="tx2">
                    <a:lumMod val="50000"/>
                  </a:schemeClr>
                </a:solidFill>
                <a:latin typeface="Algerian" pitchFamily="82" charset="0"/>
                <a:cs typeface="Times New Roman" panose="02020603050405020304" pitchFamily="18" charset="0"/>
              </a:rPr>
              <a:t/>
            </a:r>
            <a:br>
              <a:rPr lang="en-US" sz="4000" dirty="0" smtClean="0">
                <a:solidFill>
                  <a:schemeClr val="tx2">
                    <a:lumMod val="50000"/>
                  </a:schemeClr>
                </a:solidFill>
                <a:latin typeface="Algerian" pitchFamily="82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  <a:latin typeface="SimSun" pitchFamily="2" charset="-122"/>
                <a:ea typeface="SimSun" pitchFamily="2" charset="-122"/>
                <a:cs typeface="Times New Roman" panose="02020603050405020304" pitchFamily="18" charset="0"/>
              </a:rPr>
              <a:t>Enrollment no;</a:t>
            </a:r>
            <a:r>
              <a:rPr lang="en-US" sz="4000" b="1" dirty="0"/>
              <a:t> </a:t>
            </a:r>
            <a:r>
              <a:rPr lang="en-US" sz="2800" b="1" dirty="0">
                <a:latin typeface="SimSun" pitchFamily="2" charset="-122"/>
                <a:ea typeface="SimSun" pitchFamily="2" charset="-122"/>
              </a:rPr>
              <a:t>EBEON1121471642</a:t>
            </a:r>
            <a: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Algerian" pitchFamily="82" charset="0"/>
                <a:cs typeface="Times New Roman" panose="02020603050405020304" pitchFamily="18" charset="0"/>
              </a:rPr>
              <a:t/>
            </a:r>
            <a:br>
              <a:rPr lang="en-US" sz="4000" b="1" dirty="0" smtClean="0">
                <a:solidFill>
                  <a:schemeClr val="tx2">
                    <a:lumMod val="50000"/>
                  </a:schemeClr>
                </a:solidFill>
                <a:latin typeface="Algerian" pitchFamily="82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  <a:latin typeface="SimSun" pitchFamily="2" charset="-122"/>
                <a:ea typeface="SimSun" pitchFamily="2" charset="-122"/>
                <a:cs typeface="Times New Roman" panose="02020603050405020304" pitchFamily="18" charset="0"/>
              </a:rPr>
              <a:t>Batch code-2021-6258</a:t>
            </a:r>
            <a:br>
              <a:rPr lang="en-US" sz="2800" b="1" dirty="0" smtClean="0">
                <a:solidFill>
                  <a:schemeClr val="tx2">
                    <a:lumMod val="50000"/>
                  </a:schemeClr>
                </a:solidFill>
                <a:latin typeface="SimSun" pitchFamily="2" charset="-122"/>
                <a:ea typeface="SimSun" pitchFamily="2" charset="-122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  <a:latin typeface="SimSun" pitchFamily="2" charset="-122"/>
                <a:ea typeface="SimSun" pitchFamily="2" charset="-122"/>
                <a:cs typeface="Times New Roman" panose="02020603050405020304" pitchFamily="18" charset="0"/>
              </a:rPr>
              <a:t>Batch location-Bangalore S </a:t>
            </a:r>
            <a:r>
              <a:rPr lang="en-US" sz="2800" b="1" dirty="0" err="1" smtClean="0">
                <a:solidFill>
                  <a:schemeClr val="tx2">
                    <a:lumMod val="50000"/>
                  </a:schemeClr>
                </a:solidFill>
                <a:latin typeface="SimSun" pitchFamily="2" charset="-122"/>
                <a:ea typeface="SimSun" pitchFamily="2" charset="-122"/>
                <a:cs typeface="Times New Roman" panose="02020603050405020304" pitchFamily="18" charset="0"/>
              </a:rPr>
              <a:t>Prayas</a:t>
            </a:r>
            <a:r>
              <a:rPr lang="en-US" sz="2800" b="1" dirty="0" smtClean="0">
                <a:solidFill>
                  <a:schemeClr val="tx2">
                    <a:lumMod val="50000"/>
                  </a:schemeClr>
                </a:solidFill>
                <a:latin typeface="SimSun" pitchFamily="2" charset="-122"/>
                <a:ea typeface="SimSun" pitchFamily="2" charset="-122"/>
                <a:cs typeface="Times New Roman" panose="02020603050405020304" pitchFamily="18" charset="0"/>
              </a:rPr>
              <a:t> Certified java Full stack professional. </a:t>
            </a:r>
            <a:r>
              <a:rPr lang="en-US" sz="4000" dirty="0" smtClean="0">
                <a:solidFill>
                  <a:schemeClr val="tx2">
                    <a:lumMod val="50000"/>
                  </a:schemeClr>
                </a:solidFill>
                <a:latin typeface="SimSun" pitchFamily="2" charset="-122"/>
                <a:ea typeface="SimSun" pitchFamily="2" charset="-122"/>
                <a:cs typeface="Times New Roman" panose="02020603050405020304" pitchFamily="18" charset="0"/>
              </a:rPr>
              <a:t/>
            </a:r>
            <a:br>
              <a:rPr lang="en-US" sz="4000" dirty="0" smtClean="0">
                <a:solidFill>
                  <a:schemeClr val="tx2">
                    <a:lumMod val="50000"/>
                  </a:schemeClr>
                </a:solidFill>
                <a:latin typeface="SimSun" pitchFamily="2" charset="-122"/>
                <a:ea typeface="SimSun" pitchFamily="2" charset="-122"/>
                <a:cs typeface="Times New Roman" panose="02020603050405020304" pitchFamily="18" charset="0"/>
              </a:rPr>
            </a:br>
            <a:endParaRPr lang="en-US" sz="4000" dirty="0">
              <a:latin typeface="SimSun" pitchFamily="2" charset="-122"/>
              <a:ea typeface="SimSun" pitchFamily="2" charset="-122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14400" y="3929066"/>
            <a:ext cx="8229600" cy="4168773"/>
          </a:xfrm>
          <a:noFill/>
        </p:spPr>
        <p:txBody>
          <a:bodyPr/>
          <a:lstStyle/>
          <a:p>
            <a:pPr algn="ctr">
              <a:buNone/>
            </a:pPr>
            <a:r>
              <a:rPr lang="en-US" sz="2800" dirty="0" smtClean="0">
                <a:ln w="0"/>
                <a:latin typeface="Times New Roman" pitchFamily="18" charset="0"/>
                <a:cs typeface="Times New Roman" pitchFamily="18" charset="0"/>
              </a:rPr>
              <a:t>Under The Training Co-</a:t>
            </a:r>
            <a:r>
              <a:rPr lang="en-US" sz="2800" dirty="0" err="1" smtClean="0">
                <a:ln w="0"/>
                <a:latin typeface="Times New Roman" pitchFamily="18" charset="0"/>
                <a:cs typeface="Times New Roman" pitchFamily="18" charset="0"/>
              </a:rPr>
              <a:t>ordinator</a:t>
            </a:r>
            <a:endParaRPr lang="en-US" sz="2800" dirty="0" smtClean="0">
              <a:ln w="0"/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r>
              <a:rPr lang="en-GB" dirty="0" smtClean="0"/>
              <a:t>        </a:t>
            </a:r>
            <a:r>
              <a:rPr lang="en-GB" dirty="0" err="1" smtClean="0">
                <a:latin typeface="Algerian" pitchFamily="82" charset="0"/>
              </a:rPr>
              <a:t>Anjana</a:t>
            </a:r>
            <a:r>
              <a:rPr lang="en-GB" dirty="0" smtClean="0">
                <a:latin typeface="Algerian" pitchFamily="82" charset="0"/>
              </a:rPr>
              <a:t> </a:t>
            </a:r>
            <a:r>
              <a:rPr lang="en-GB" dirty="0" err="1" smtClean="0">
                <a:latin typeface="Algerian" pitchFamily="82" charset="0"/>
              </a:rPr>
              <a:t>sarode</a:t>
            </a:r>
            <a:endParaRPr lang="en-GB" dirty="0" smtClean="0">
              <a:latin typeface="Algerian" pitchFamily="82" charset="0"/>
            </a:endParaRPr>
          </a:p>
          <a:p>
            <a:pPr algn="ctr">
              <a:buNone/>
            </a:pPr>
            <a:r>
              <a:rPr lang="en-GB" sz="2400" b="1" dirty="0" smtClean="0">
                <a:latin typeface="SimSun" pitchFamily="2" charset="-122"/>
                <a:ea typeface="SimSun" pitchFamily="2" charset="-122"/>
                <a:cs typeface="Arial" pitchFamily="34" charset="0"/>
              </a:rPr>
              <a:t>EDUBRIDGE.</a:t>
            </a:r>
            <a:endParaRPr lang="en-US" sz="2400" b="1" dirty="0">
              <a:latin typeface="SimSun" pitchFamily="2" charset="-122"/>
              <a:ea typeface="SimSun" pitchFamily="2" charset="-122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2844" y="42860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ln w="11430"/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INTRODUCTION</a:t>
            </a:r>
            <a:r>
              <a:rPr lang="en-US" b="1" dirty="0" smtClean="0">
                <a:ln w="11430"/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/>
            </a:r>
            <a:br>
              <a:rPr lang="en-US" b="1" dirty="0" smtClean="0">
                <a:ln w="11430"/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28596" y="1785926"/>
            <a:ext cx="8229600" cy="4525963"/>
          </a:xfrm>
        </p:spPr>
        <p:txBody>
          <a:bodyPr/>
          <a:lstStyle/>
          <a:p>
            <a:pPr algn="just"/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A bank is a commercial or state institution that provides financial services, including issuing money in the form of coins, notes or debit cards, receiving deposits of money, lending money and processing transactions etc.</a:t>
            </a:r>
          </a:p>
          <a:p>
            <a:pPr algn="just">
              <a:buNone/>
            </a:pPr>
            <a:endParaRPr lang="en-GB" sz="2800" dirty="0" smtClean="0"/>
          </a:p>
          <a:p>
            <a:pPr algn="just"/>
            <a:r>
              <a:rPr lang="en-GB" sz="2800" dirty="0" smtClean="0">
                <a:latin typeface="Times New Roman" pitchFamily="18" charset="0"/>
                <a:cs typeface="Times New Roman" pitchFamily="18" charset="0"/>
              </a:rPr>
              <a:t>The project that we have undertaken aims to develop a  banking system that is clean, user friendly and multi-functional .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158" y="92867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GB" dirty="0" smtClean="0">
                <a:latin typeface="Times New Roman" pitchFamily="18" charset="0"/>
                <a:cs typeface="Times New Roman" pitchFamily="18" charset="0"/>
              </a:rPr>
              <a:t>The project Banking Management includes following functionalities. 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034" y="2428868"/>
            <a:ext cx="8229600" cy="3643338"/>
          </a:xfrm>
        </p:spPr>
        <p:txBody>
          <a:bodyPr>
            <a:normAutofit/>
          </a:bodyPr>
          <a:lstStyle/>
          <a:p>
            <a:pPr>
              <a:buNone/>
            </a:pPr>
            <a:endParaRPr lang="en-GB" sz="2800" dirty="0"/>
          </a:p>
          <a:p>
            <a:pPr>
              <a:buNone/>
            </a:pPr>
            <a:r>
              <a:rPr lang="en-GB" sz="2800" dirty="0" smtClean="0"/>
              <a:t>1.Display </a:t>
            </a:r>
            <a:r>
              <a:rPr lang="en-GB" sz="2800" dirty="0"/>
              <a:t>All</a:t>
            </a:r>
          </a:p>
          <a:p>
            <a:pPr>
              <a:buNone/>
            </a:pPr>
            <a:r>
              <a:rPr lang="en-GB" sz="2800" dirty="0" smtClean="0"/>
              <a:t>2.Search </a:t>
            </a:r>
            <a:r>
              <a:rPr lang="en-GB" sz="2800" dirty="0"/>
              <a:t>By Account</a:t>
            </a:r>
          </a:p>
          <a:p>
            <a:pPr>
              <a:buNone/>
            </a:pPr>
            <a:r>
              <a:rPr lang="en-GB" sz="2800" dirty="0" smtClean="0"/>
              <a:t>3.Deposit</a:t>
            </a:r>
            <a:endParaRPr lang="en-GB" sz="2800" dirty="0"/>
          </a:p>
          <a:p>
            <a:pPr>
              <a:buNone/>
            </a:pPr>
            <a:r>
              <a:rPr lang="en-GB" sz="2800" dirty="0" smtClean="0"/>
              <a:t>4.Withdrawal</a:t>
            </a:r>
            <a:endParaRPr lang="en-GB" sz="2800" dirty="0"/>
          </a:p>
          <a:p>
            <a:pPr>
              <a:buNone/>
            </a:pPr>
            <a:r>
              <a:rPr lang="en-GB" sz="2800" dirty="0" smtClean="0"/>
              <a:t>5.Exit</a:t>
            </a:r>
            <a:endParaRPr lang="en-GB" sz="2800" dirty="0"/>
          </a:p>
          <a:p>
            <a:pPr algn="just">
              <a:buNone/>
            </a:pPr>
            <a:endParaRPr lang="en-GB" sz="28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 smtClean="0">
                <a:latin typeface="Times New Roman" pitchFamily="18" charset="0"/>
                <a:cs typeface="Times New Roman" pitchFamily="18" charset="0"/>
              </a:rPr>
              <a:t>OUTPUT</a:t>
            </a:r>
            <a:endParaRPr lang="en-US" sz="40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428596" y="1928802"/>
            <a:ext cx="3500461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29124" y="1857364"/>
            <a:ext cx="371477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8000" b="-5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57158" y="2714620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latin typeface="Algerian" pitchFamily="82" charset="0"/>
              </a:rPr>
              <a:t> </a:t>
            </a:r>
            <a:r>
              <a:rPr lang="en-US" sz="6000" dirty="0" smtClean="0">
                <a:latin typeface="Algerian" pitchFamily="82" charset="0"/>
              </a:rPr>
              <a:t>THANK YOU</a:t>
            </a:r>
            <a:endParaRPr lang="en-US" sz="6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98</Words>
  <Application>Microsoft Office PowerPoint</Application>
  <PresentationFormat>On-screen Show (4:3)</PresentationFormat>
  <Paragraphs>21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Welcome to BANKING MANAGEMENT  PPT</vt:lpstr>
      <vt:lpstr> Presented by                     Syeda Azra Siddiqua Enrollment no; EBEON1121471642 Batch code-2021-6258 Batch location-Bangalore S Prayas Certified java Full stack professional.  </vt:lpstr>
      <vt:lpstr>INTRODUCTION </vt:lpstr>
      <vt:lpstr>The project Banking Management includes following functionalities. </vt:lpstr>
      <vt:lpstr>OUTPUT</vt:lpstr>
      <vt:lpstr> 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BANKING MANAGEMENT  PPT</dc:title>
  <dc:creator>Shams_Tabrez</dc:creator>
  <cp:lastModifiedBy>Shams_Tabrez</cp:lastModifiedBy>
  <cp:revision>22</cp:revision>
  <dcterms:created xsi:type="dcterms:W3CDTF">2021-12-28T07:26:29Z</dcterms:created>
  <dcterms:modified xsi:type="dcterms:W3CDTF">2021-12-28T09:35:13Z</dcterms:modified>
</cp:coreProperties>
</file>

<file path=docProps/thumbnail.jpeg>
</file>